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724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722" r:id="rId51"/>
    <p:sldId id="723" r:id="rId52"/>
    <p:sldId id="320" r:id="rId53"/>
    <p:sldId id="703" r:id="rId54"/>
    <p:sldId id="333" r:id="rId55"/>
    <p:sldId id="683" r:id="rId56"/>
    <p:sldId id="691" r:id="rId57"/>
    <p:sldId id="336" r:id="rId58"/>
    <p:sldId id="704" r:id="rId59"/>
    <p:sldId id="721" r:id="rId60"/>
    <p:sldId id="690" r:id="rId61"/>
    <p:sldId id="685" r:id="rId6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4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2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7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hyperlink" Target="https://github.com/ultralytics/ultralytic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96.png"/><Relationship Id="rId2" Type="http://schemas.openxmlformats.org/officeDocument/2006/relationships/image" Target="../media/image92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94.png"/><Relationship Id="rId14" Type="http://schemas.openxmlformats.org/officeDocument/2006/relationships/image" Target="../media/image9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7"/>
            <a:ext cx="622558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424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2381" r="-9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7B08-1785-DF43-CAC3-8F4AB0A77347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429954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58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60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14459</TotalTime>
  <Words>4132</Words>
  <Application>Microsoft Office PowerPoint</Application>
  <PresentationFormat>Widescreen</PresentationFormat>
  <Paragraphs>674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Image Classification with Vision Transformer</vt:lpstr>
      <vt:lpstr>Pixel Generation (iGPT)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PowerPoint Presentation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325</cp:revision>
  <dcterms:created xsi:type="dcterms:W3CDTF">2022-07-11T13:02:20Z</dcterms:created>
  <dcterms:modified xsi:type="dcterms:W3CDTF">2024-07-11T13:07:34Z</dcterms:modified>
</cp:coreProperties>
</file>